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5" autoAdjust="0"/>
    <p:restoredTop sz="94660"/>
  </p:normalViewPr>
  <p:slideViewPr>
    <p:cSldViewPr>
      <p:cViewPr>
        <p:scale>
          <a:sx n="100" d="100"/>
          <a:sy n="100" d="100"/>
        </p:scale>
        <p:origin x="-2430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3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2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4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5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5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8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6F13-ACCB-48E0-885C-8AAB403B5F5A}" type="datetimeFigureOut">
              <a:rPr lang="en-US" smtClean="0"/>
              <a:t>2016-06-08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74D4-7E57-4E3F-988D-80647BC3A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TortoiseGit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42888"/>
            <a:ext cx="778192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1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18703" r="63281" b="21851"/>
          <a:stretch/>
        </p:blipFill>
        <p:spPr bwMode="auto">
          <a:xfrm>
            <a:off x="457200" y="209550"/>
            <a:ext cx="81153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4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09575"/>
            <a:ext cx="8134350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0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1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3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09575"/>
            <a:ext cx="8134350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7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1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8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09575"/>
            <a:ext cx="8134350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1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20833" r="63203" b="19538"/>
          <a:stretch/>
        </p:blipFill>
        <p:spPr bwMode="auto">
          <a:xfrm>
            <a:off x="676275" y="361950"/>
            <a:ext cx="7791450" cy="613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1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9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9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0" t="16389" r="62018" b="18889"/>
          <a:stretch/>
        </p:blipFill>
        <p:spPr bwMode="auto">
          <a:xfrm>
            <a:off x="185738" y="100012"/>
            <a:ext cx="8772525" cy="665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876550"/>
            <a:ext cx="38290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0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6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614613"/>
            <a:ext cx="40195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83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09575"/>
            <a:ext cx="8134350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3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9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533400"/>
            <a:ext cx="7781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614613"/>
            <a:ext cx="39719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8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95550"/>
            <a:ext cx="4572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3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2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t="12717" r="64722" b="26914"/>
          <a:stretch/>
        </p:blipFill>
        <p:spPr bwMode="auto">
          <a:xfrm>
            <a:off x="679450" y="323850"/>
            <a:ext cx="7785100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2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1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5" t="13055" r="64792" b="27223"/>
          <a:stretch/>
        </p:blipFill>
        <p:spPr bwMode="auto">
          <a:xfrm>
            <a:off x="700087" y="357188"/>
            <a:ext cx="7743826" cy="61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9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847850"/>
            <a:ext cx="44291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9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5763"/>
            <a:ext cx="77724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4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2839" r="64792" b="27284"/>
          <a:stretch/>
        </p:blipFill>
        <p:spPr bwMode="auto">
          <a:xfrm>
            <a:off x="698500" y="349250"/>
            <a:ext cx="7747000" cy="615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9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2057400"/>
            <a:ext cx="67532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7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76238"/>
            <a:ext cx="778192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2876550"/>
            <a:ext cx="33242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3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5763"/>
            <a:ext cx="77724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0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0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 t="12965" r="64791" b="27222"/>
          <a:stretch/>
        </p:blipFill>
        <p:spPr bwMode="auto">
          <a:xfrm>
            <a:off x="700087" y="352425"/>
            <a:ext cx="7743826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876550"/>
            <a:ext cx="37147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5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1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66713"/>
            <a:ext cx="8439150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4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19441" r="63255" b="20512"/>
          <a:stretch/>
        </p:blipFill>
        <p:spPr bwMode="auto">
          <a:xfrm>
            <a:off x="690563" y="352425"/>
            <a:ext cx="7762875" cy="617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4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71575"/>
            <a:ext cx="597217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0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81025"/>
            <a:ext cx="8391525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31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2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71575"/>
            <a:ext cx="597217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6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76350"/>
            <a:ext cx="55816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2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66713"/>
            <a:ext cx="814387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2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95300"/>
            <a:ext cx="82010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9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18611" r="62656" b="23612"/>
          <a:stretch/>
        </p:blipFill>
        <p:spPr bwMode="auto">
          <a:xfrm>
            <a:off x="460672" y="448654"/>
            <a:ext cx="8239748" cy="594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95300"/>
            <a:ext cx="82010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3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95300"/>
            <a:ext cx="82010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57388"/>
            <a:ext cx="39719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6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66713"/>
            <a:ext cx="814387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5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5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42888"/>
            <a:ext cx="778192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0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19444" r="63203" b="20371"/>
          <a:stretch/>
        </p:blipFill>
        <p:spPr bwMode="auto">
          <a:xfrm>
            <a:off x="704850" y="352425"/>
            <a:ext cx="7772400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8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38138"/>
            <a:ext cx="7743825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3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38138"/>
            <a:ext cx="7743825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7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6713"/>
            <a:ext cx="77438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5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19630" r="63238" b="18425"/>
          <a:stretch/>
        </p:blipFill>
        <p:spPr bwMode="auto">
          <a:xfrm>
            <a:off x="685800" y="242888"/>
            <a:ext cx="7772401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7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638175"/>
            <a:ext cx="65055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04825"/>
            <a:ext cx="7820025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5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</Words>
  <Application>Microsoft Office PowerPoint</Application>
  <PresentationFormat>On-screen Show (4:3)</PresentationFormat>
  <Paragraphs>1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TortoiseGit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NCR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TortoiseGit Demo</dc:title>
  <dc:creator>Zavoral, Pavel</dc:creator>
  <cp:lastModifiedBy>Zavoral, Pavel</cp:lastModifiedBy>
  <cp:revision>17</cp:revision>
  <dcterms:created xsi:type="dcterms:W3CDTF">2016-06-08T11:18:43Z</dcterms:created>
  <dcterms:modified xsi:type="dcterms:W3CDTF">2016-06-08T15:06:39Z</dcterms:modified>
</cp:coreProperties>
</file>